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sldIdLst>
    <p:sldId id="256" r:id="rId2"/>
    <p:sldId id="259" r:id="rId3"/>
    <p:sldId id="267" r:id="rId4"/>
    <p:sldId id="258" r:id="rId5"/>
    <p:sldId id="268" r:id="rId6"/>
    <p:sldId id="260" r:id="rId7"/>
    <p:sldId id="263" r:id="rId8"/>
    <p:sldId id="261" r:id="rId9"/>
    <p:sldId id="269" r:id="rId10"/>
    <p:sldId id="262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50"/>
    <p:restoredTop sz="94715"/>
  </p:normalViewPr>
  <p:slideViewPr>
    <p:cSldViewPr snapToGrid="0">
      <p:cViewPr varScale="1">
        <p:scale>
          <a:sx n="102" d="100"/>
          <a:sy n="102" d="100"/>
        </p:scale>
        <p:origin x="192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871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060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69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579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965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8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128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529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94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49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703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686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86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12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8038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62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9908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s://www.biblequestions.org/uploads/4/0/5/7/40572749/848096_orig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E0235-727C-E445-CB4F-56EBD38E0B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DECEB6-2D09-220D-3CEC-AEE44EDD67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1CFEBC5-F262-78BB-E099-07642E8E10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55012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3" descr="A Survey of the Prophets - Introduction">
            <a:extLst>
              <a:ext uri="{FF2B5EF4-FFF2-40B4-BE49-F238E27FC236}">
                <a16:creationId xmlns:a16="http://schemas.microsoft.com/office/drawing/2014/main" id="{115B041B-6793-F2A4-1895-61ABD081A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10253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87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0869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81A7EB-E8C2-ADDE-9563-63878DB05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362" y="-1"/>
            <a:ext cx="6087388" cy="811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47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ssyrian Empire map | VISUAL UNIT">
            <a:extLst>
              <a:ext uri="{FF2B5EF4-FFF2-40B4-BE49-F238E27FC236}">
                <a16:creationId xmlns:a16="http://schemas.microsoft.com/office/drawing/2014/main" id="{7F4F3D3B-1009-E60C-EED5-3B1F48D66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75" y="0"/>
            <a:ext cx="9696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88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4029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78CDD1-AAB7-C79C-597B-2D147FCBF655}"/>
              </a:ext>
            </a:extLst>
          </p:cNvPr>
          <p:cNvSpPr txBox="1"/>
          <p:nvPr/>
        </p:nvSpPr>
        <p:spPr>
          <a:xfrm>
            <a:off x="1954161" y="1186934"/>
            <a:ext cx="60910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4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God’s actions (v.4-6)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33058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6797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BFE888-140A-B3DF-9166-D80543FD297A}"/>
              </a:ext>
            </a:extLst>
          </p:cNvPr>
          <p:cNvSpPr txBox="1"/>
          <p:nvPr/>
        </p:nvSpPr>
        <p:spPr>
          <a:xfrm>
            <a:off x="1570703" y="1275424"/>
            <a:ext cx="95200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4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Proclamation of God’s victory (v. 8-14)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58160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0433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48FCAE-B4E0-82D9-0988-8808FAC8EBD8}"/>
              </a:ext>
            </a:extLst>
          </p:cNvPr>
          <p:cNvSpPr txBox="1"/>
          <p:nvPr/>
        </p:nvSpPr>
        <p:spPr>
          <a:xfrm>
            <a:off x="2278626" y="1363914"/>
            <a:ext cx="60910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4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 Final word (v.14)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910288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3350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178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{F2EE3660-6ED3-0C4D-B38C-E63C885BDEC8}tf10001058</Template>
  <TotalTime>1257</TotalTime>
  <Words>24</Words>
  <Application>Microsoft Macintosh PowerPoint</Application>
  <PresentationFormat>Widescreen</PresentationFormat>
  <Paragraphs>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Celestial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Newmarch</dc:creator>
  <cp:lastModifiedBy>David Newmarch</cp:lastModifiedBy>
  <cp:revision>5</cp:revision>
  <dcterms:created xsi:type="dcterms:W3CDTF">2023-09-27T00:23:36Z</dcterms:created>
  <dcterms:modified xsi:type="dcterms:W3CDTF">2023-10-07T21:28:21Z</dcterms:modified>
</cp:coreProperties>
</file>