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sldIdLst>
    <p:sldId id="256" r:id="rId2"/>
    <p:sldId id="258" r:id="rId3"/>
    <p:sldId id="267" r:id="rId4"/>
    <p:sldId id="265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850"/>
    <p:restoredTop sz="94715"/>
  </p:normalViewPr>
  <p:slideViewPr>
    <p:cSldViewPr snapToGrid="0">
      <p:cViewPr varScale="1">
        <p:scale>
          <a:sx n="102" d="100"/>
          <a:sy n="102" d="100"/>
        </p:scale>
        <p:origin x="192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4871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060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69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579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965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28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128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529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294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6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49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7039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6861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186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412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8038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162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BD53369-E496-EA43-BA97-62D0B114F7EE}" type="datetimeFigureOut">
              <a:rPr lang="en-US" smtClean="0"/>
              <a:t>10/7/23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CA78336-6409-7A49-9654-F01F27CDE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9908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https://www.biblequestions.org/uploads/4/0/5/7/40572749/848096_orig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E0235-727C-E445-CB4F-56EBD38E0B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DECEB6-2D09-220D-3CEC-AEE44EDD67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1CFEBC5-F262-78BB-E099-07642E8E10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1550125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3" descr="A Survey of the Prophets - Introduction">
            <a:extLst>
              <a:ext uri="{FF2B5EF4-FFF2-40B4-BE49-F238E27FC236}">
                <a16:creationId xmlns:a16="http://schemas.microsoft.com/office/drawing/2014/main" id="{115B041B-6793-F2A4-1895-61ABD081A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10253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87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ssyrian Empire map | VISUAL UNIT">
            <a:extLst>
              <a:ext uri="{FF2B5EF4-FFF2-40B4-BE49-F238E27FC236}">
                <a16:creationId xmlns:a16="http://schemas.microsoft.com/office/drawing/2014/main" id="{7F4F3D3B-1009-E60C-EED5-3B1F48D66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775" y="0"/>
            <a:ext cx="96964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488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681A7EB-E8C2-ADDE-9563-63878DB05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0362" y="-1"/>
            <a:ext cx="6087388" cy="811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47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1178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{F2EE3660-6ED3-0C4D-B38C-E63C885BDEC8}tf10001058</Template>
  <TotalTime>1260</TotalTime>
  <Words>0</Words>
  <Application>Microsoft Macintosh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Celestial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Newmarch</dc:creator>
  <cp:lastModifiedBy>David Newmarch</cp:lastModifiedBy>
  <cp:revision>6</cp:revision>
  <dcterms:created xsi:type="dcterms:W3CDTF">2023-09-27T00:23:36Z</dcterms:created>
  <dcterms:modified xsi:type="dcterms:W3CDTF">2023-10-07T21:30:32Z</dcterms:modified>
</cp:coreProperties>
</file>